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70b69f06a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70b69f06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00ae5f6f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00ae5f6f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00ae5f6f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00ae5f6f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00ae5f6f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00ae5f6f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00ae5f6f9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00ae5f6f9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00ae5f6f9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00ae5f6f9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00ae5f6f9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00ae5f6f9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6e0b3a1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6e0b3a1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00ae5f6f9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00ae5f6f9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Exodus Escape Room - Play Escape Room Game for Fun With Family"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16700" y="445025"/>
            <a:ext cx="1715600" cy="128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document/d/1mTVpNZh9RViuXy7i5qp8N_1tpABbaRRtvn187tB1o5U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dXt35d4NEvPzqhQ2vV5dBTRXM7mEhr9c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s6PclPQIkqeHDPHsExJqyaFpKLuxyJFE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hyperlink" Target="http://drive.google.com/file/d/14-1T69XjFH2mLg1WRhhiUvydeUYFOJt6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c6ewedmbH7JpJsFWVold_3J0yAuKBd4k/view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fg3p37v6UQ0CpWY9CLQ65qlZ2viUrAuJ/view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hyperlink" Target="http://drive.google.com/file/d/1KA8V7S1s0e27cKFhfXxX8EijGWmGBeyB/view" TargetMode="External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k3VaBB4_ZeEU-H5JGJX2lZpKnJj0nHbG/view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hyperlink" Target="http://drive.google.com/file/d/1ceEdEGDEm6dEZ_nhGFSo-h6pfQlQ4K6s/view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185000" y="718000"/>
            <a:ext cx="4798800" cy="28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Employer Project </a:t>
            </a:r>
            <a:endParaRPr/>
          </a:p>
        </p:txBody>
      </p:sp>
      <p:pic>
        <p:nvPicPr>
          <p:cNvPr descr="Exodus Escape Room - Play Escape Room Game for Fun With Family"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250" y="1203725"/>
            <a:ext cx="3812925" cy="31584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96875" y="3378850"/>
            <a:ext cx="42867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By: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Daniel Pattison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Christian Shupe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Kenneth Carrillo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 from Our Project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https://docs.google.com/document/d/1mTVpNZh9RViuXy7i5qp8N_1tpABbaRRtvn187tB1o5U/edit?usp=sharing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566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Situational Analysis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091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Expand Exodus (goal is to have 10 locations by 2021)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5 locations currently 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How can we produce more revenue for the company?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What should we be looking for?</a:t>
            </a:r>
            <a:endParaRPr sz="20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64" name="Google Shape;64;p14" title="Situational Analysis - Employer Project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50" y="4508325"/>
            <a:ext cx="482775" cy="48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8401" y="3022275"/>
            <a:ext cx="3856475" cy="142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0755" y="2291325"/>
            <a:ext cx="3372925" cy="252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Press Release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61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Our team strategy is to cold call potential sellers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Look for failing escape rooms (Yelp, company website,etc.)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Searching in areas that best fit the Exodus Games 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Areas that relate to their target market</a:t>
            </a:r>
            <a:endParaRPr sz="20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 title="Strategy Slide - Employer Project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0" y="441840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225" y="2743625"/>
            <a:ext cx="3151000" cy="224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4226" y="2743635"/>
            <a:ext cx="1307075" cy="2303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1305" y="2743615"/>
            <a:ext cx="4006074" cy="2429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136699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Discovery 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Exodus needs more locations because they want to expand their business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Interpretation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Fi</a:t>
            </a:r>
            <a:r>
              <a:rPr lang="en">
                <a:solidFill>
                  <a:srgbClr val="FFFFFF"/>
                </a:solidFill>
              </a:rPr>
              <a:t>nd escape rooms that are failing in their market or willing to sell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Ideation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Why are they failing? What can we do better?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Experimentation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Many conversations with various stores, leading to potential purchases for Exodus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Evolution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Learning what it takes to open </a:t>
            </a:r>
            <a:r>
              <a:rPr lang="en">
                <a:solidFill>
                  <a:srgbClr val="FFFFFF"/>
                </a:solidFill>
              </a:rPr>
              <a:t>locations and expand an organization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Opening additional locations will financially expand Exodus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4165" y="3654534"/>
            <a:ext cx="2350301" cy="13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 title="Slide #4 Proces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41840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Worked and What Did NOT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464829" y="1267322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worked: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Cold calls (Mom and Pop locations)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Communication with owner of Exodus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Extensive research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Follow up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Did Not: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Contacting successful companies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Covid-19 repercussions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1" name="Google Shape;91;p17" title="What worked:didn'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98500"/>
            <a:ext cx="492600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We Had a Second Chance...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322950"/>
            <a:ext cx="8520600" cy="32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IG </a:t>
            </a:r>
            <a:r>
              <a:rPr lang="en">
                <a:solidFill>
                  <a:srgbClr val="FFFFFF"/>
                </a:solidFill>
              </a:rPr>
              <a:t>This project proved to be good experience for all of us.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Like all groups, problems arose that we tried to make adjustments to.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Time Challenges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Group consisted of 3 full time seniors who were also employed.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If we had a second chance, I think we could plan a week ahead. Although not ideal in an industry where one has to pounce quick, it would at least be established in our mental calendar.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Cancel the Coronavirus.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The virus shut down various industries and non-essential businesses.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Had we known a shutdown was imminent, we would have pushed harder.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8" name="Google Shape;98;p18" title="2nd chance slide audio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721350"/>
            <a:ext cx="269750" cy="26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Dynamics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937356"/>
            <a:ext cx="8424125" cy="218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 title="Team dynamics audio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269825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Dynamics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6747900" cy="3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Throughout the process, the team went through the different stages of forming, storming, norming, and performing. </a:t>
            </a:r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6534875" y="1676475"/>
            <a:ext cx="65691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7162125" y="2828350"/>
            <a:ext cx="51435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311700" y="1288725"/>
            <a:ext cx="8838600" cy="3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 sz="1800" u="sng">
                <a:solidFill>
                  <a:srgbClr val="FFFFFF"/>
                </a:solidFill>
              </a:rPr>
              <a:t>Forming</a:t>
            </a:r>
            <a:r>
              <a:rPr lang="en" sz="1800">
                <a:solidFill>
                  <a:srgbClr val="FFFFFF"/>
                </a:solidFill>
              </a:rPr>
              <a:t>: We formed through signing up for these groups.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We made a group chat and set up a meeting with Chad.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 sz="1800" u="sng">
                <a:solidFill>
                  <a:srgbClr val="FFFFFF"/>
                </a:solidFill>
              </a:rPr>
              <a:t>Storming</a:t>
            </a:r>
            <a:r>
              <a:rPr lang="en" sz="1800">
                <a:solidFill>
                  <a:srgbClr val="FFFFFF"/>
                </a:solidFill>
              </a:rPr>
              <a:t>: </a:t>
            </a:r>
            <a:r>
              <a:rPr lang="en" sz="1800">
                <a:solidFill>
                  <a:schemeClr val="dk1"/>
                </a:solidFill>
              </a:rPr>
              <a:t>Chad let us know more on the company.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We discussed different ideas suggestions.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 sz="1800" u="sng">
                <a:solidFill>
                  <a:srgbClr val="FFFFFF"/>
                </a:solidFill>
              </a:rPr>
              <a:t>Norming</a:t>
            </a:r>
            <a:r>
              <a:rPr lang="en" sz="1800">
                <a:solidFill>
                  <a:srgbClr val="FFFFFF"/>
                </a:solidFill>
              </a:rPr>
              <a:t>: We came together and picked an idea.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We knew our roles going into the project.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 sz="1800" u="sng">
                <a:solidFill>
                  <a:srgbClr val="FFFFFF"/>
                </a:solidFill>
              </a:rPr>
              <a:t>Performing</a:t>
            </a:r>
            <a:r>
              <a:rPr lang="en" sz="1800">
                <a:solidFill>
                  <a:srgbClr val="FFFFFF"/>
                </a:solidFill>
              </a:rPr>
              <a:t>: We made a document and set up a game plan.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We also listed locations we are looking at, with contact info.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 sz="1800" u="sng">
                <a:solidFill>
                  <a:srgbClr val="FFFFFF"/>
                </a:solidFill>
              </a:rPr>
              <a:t>Adjourning</a:t>
            </a:r>
            <a:r>
              <a:rPr lang="en" sz="1800">
                <a:solidFill>
                  <a:srgbClr val="FFFFFF"/>
                </a:solidFill>
              </a:rPr>
              <a:t>: COVID-19 affected the market on this industry.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Difficulties arose in reaching out and measuring profitability.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6" name="Google Shape;116;p20" title="Team Dynamics pt 2. 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675" y="45722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Faith Integration 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520475"/>
            <a:ext cx="8520600" cy="30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Exodus 35:35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- He has filled them with </a:t>
            </a: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skills to do all kinds of work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as engravers, designers, embroiderers in blue, purple, and scarlet yarn and fine linen, and weavers - all of them </a:t>
            </a: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skilled workers and designers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Isaiah 40:29-31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- He gives </a:t>
            </a: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strength to the weary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increases the power of the weak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Even youths grow tired and weary, and young men stumble and fall; but </a:t>
            </a: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those who hope in the Lord will renew their strength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They will soar on wings like eagles; they will run and not grow weary, they will walk and not be faint.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5575" y="231850"/>
            <a:ext cx="1736725" cy="12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 title="Faith Integration - Capstone Employer Porject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750" y="4295550"/>
            <a:ext cx="752450" cy="7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