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Montserrat"/>
      <p:regular r:id="rId18"/>
      <p:bold r:id="rId19"/>
      <p:italic r:id="rId20"/>
      <p:boldItalic r:id="rId21"/>
    </p:embeddedFont>
    <p:embeddedFont>
      <p:font typeface="La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Lato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7e4e2aa497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7e4e2aa497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7e4e2aa497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7e4e2aa497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7e4e2aa497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7e4e2aa497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e4e2aa497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e4e2aa497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e4e2aa497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e4e2aa497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e4e2aa497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7e4e2aa497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e4e2aa497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7e4e2aa497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e4e2aa497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7e4e2aa497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7e4e2aa497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7e4e2aa497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e4e2aa497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7e4e2aa497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7e4e2aa497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7e4e2aa497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hyperlink" Target="http://drive.google.com/file/d/1OuGYeAR2YX48VvgL3Doda8x88xoIv-5N/view" TargetMode="External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6.jpg"/><Relationship Id="rId5" Type="http://schemas.openxmlformats.org/officeDocument/2006/relationships/hyperlink" Target="http://drive.google.com/file/d/1BVdhKSGVYttQTFH956T4OCpRDaN_Itl-/view" TargetMode="External"/><Relationship Id="rId6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hyperlink" Target="http://drive.google.com/file/d/1vgUiU25ReXNW9t2DUrvwjprm_jnTRELH/view" TargetMode="External"/><Relationship Id="rId6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drive.google.com/file/d/1lbLHj7UcaOiz9K1HP51za90-ZbPmYQqo/view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hyperlink" Target="http://drive.google.com/file/d/1R-EivIM4AUZkv-b1xXmTTm_gJFVGtfgZ/view" TargetMode="External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hyperlink" Target="http://drive.google.com/file/d/1Ug7dveOjpF8vxWdOW3gI8AI-idDnCxnI/view" TargetMode="External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hyperlink" Target="http://drive.google.com/file/d/1HLSgK91OpgozUzoCDWeCLliVu-x1TTY7/view" TargetMode="External"/><Relationship Id="rId6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hyperlink" Target="http://drive.google.com/file/d/16pj89z-S47z8V8h470VN2zugsIUMEKq5/view" TargetMode="External"/><Relationship Id="rId6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hyperlink" Target="http://drive.google.com/file/d/1_IZ4TFJpX89gMMqftQJYylejTawgiKdc/view" TargetMode="External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hyperlink" Target="http://drive.google.com/file/d/1UugQlC8oL88DrYBj_7vZNC8tZ5mrapoP/view" TargetMode="External"/><Relationship Id="rId6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hyperlink" Target="http://drive.google.com/file/d/1372SkiBHi8oLnKTcCqCP4mNvX_4BMGJo/view" TargetMode="External"/><Relationship Id="rId5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rive.google.com/file/d/1Ai2jlxArAYf-ZdaEO0jx9BAKak5AQe6J/view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Brand You: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Kenny Carrillo</a:t>
            </a:r>
            <a:endParaRPr/>
          </a:p>
        </p:txBody>
      </p:sp>
      <p:pic>
        <p:nvPicPr>
          <p:cNvPr id="135" name="Google Shape;13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100" y="2491375"/>
            <a:ext cx="1977075" cy="251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3" title="Record (online-voice-recorder.com)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41325" y="401285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Core Values</a:t>
            </a:r>
            <a:endParaRPr sz="3000"/>
          </a:p>
        </p:txBody>
      </p:sp>
      <p:sp>
        <p:nvSpPr>
          <p:cNvPr id="208" name="Google Shape;208;p22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There are a variety of values I have as an aspiring manager, but my top 5 are the ones that have become second nature when working with others. In no particular order, they are: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Font typeface="Times New Roman"/>
              <a:buAutoNum type="arabicPeriod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Establish trust.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AutoNum type="arabicPeriod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Create a culture.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AutoNum type="arabicPeriod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Be a servant leader- serve before being served.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AutoNum type="arabicPeriod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Seek growth and development over results.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AutoNum type="arabicPeriod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Put God first.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9" name="Google Shape;20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8900" y="3349525"/>
            <a:ext cx="2824026" cy="166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4949" y="2321425"/>
            <a:ext cx="1794851" cy="269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2" title="Record (online-voice-recorder.com) (15)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34350" y="22052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Brand Promise</a:t>
            </a:r>
            <a:endParaRPr sz="3000"/>
          </a:p>
        </p:txBody>
      </p:sp>
      <p:sp>
        <p:nvSpPr>
          <p:cNvPr id="217" name="Google Shape;217;p23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What is my brand promise, and what do I commit to delivering to an organization?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Char char="-"/>
            </a:pP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Features: I always bring a positive and hardworking energy in everything that I do.</a:t>
            </a:r>
            <a:endParaRPr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Char char="-"/>
            </a:pP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Functions: I am able to commit to a task and make sure I find a way to finish it within a given time period.</a:t>
            </a:r>
            <a:endParaRPr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Char char="-"/>
            </a:pP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Rewards: I present the ability to get any task done that will benefit others.</a:t>
            </a:r>
            <a:endParaRPr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Char char="-"/>
            </a:pP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Values: I am a servant leader who serves others before myself. </a:t>
            </a:r>
            <a:endParaRPr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Char char="-"/>
            </a:pP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Personality: I am someone who strives to bring the best out of everyone I work with.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8" name="Google Shape;21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150" y="3663100"/>
            <a:ext cx="2710576" cy="128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4023" y="3663100"/>
            <a:ext cx="2343675" cy="128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3" title="Record (online-voice-recorder.com) (16)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34750" y="33407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4"/>
          <p:cNvSpPr txBox="1"/>
          <p:nvPr>
            <p:ph type="title"/>
          </p:nvPr>
        </p:nvSpPr>
        <p:spPr>
          <a:xfrm>
            <a:off x="1918875" y="1675475"/>
            <a:ext cx="6471900" cy="181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Thank you for your time!</a:t>
            </a:r>
            <a:endParaRPr sz="3600"/>
          </a:p>
        </p:txBody>
      </p:sp>
      <p:pic>
        <p:nvPicPr>
          <p:cNvPr id="226" name="Google Shape;226;p24" title="Record (online-voice-recorder.com) (17)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4825" y="3035075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3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Unique Selling Proposition (USP)</a:t>
            </a:r>
            <a:endParaRPr sz="3000">
              <a:solidFill>
                <a:srgbClr val="FFFFFF"/>
              </a:solidFill>
            </a:endParaRPr>
          </a:p>
        </p:txBody>
      </p:sp>
      <p:sp>
        <p:nvSpPr>
          <p:cNvPr id="142" name="Google Shape;142;p14"/>
          <p:cNvSpPr txBox="1"/>
          <p:nvPr>
            <p:ph idx="1" type="body"/>
          </p:nvPr>
        </p:nvSpPr>
        <p:spPr>
          <a:xfrm>
            <a:off x="1297500" y="1192200"/>
            <a:ext cx="7038900" cy="328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What 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separates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 me from the rest of the business managers?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Font typeface="Times New Roman"/>
              <a:buChar char="-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What I value the most is trust with other people.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-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I realize that employees work </a:t>
            </a:r>
            <a:r>
              <a:rPr lang="en" sz="1400" u="sng">
                <a:latin typeface="Times New Roman"/>
                <a:ea typeface="Times New Roman"/>
                <a:cs typeface="Times New Roman"/>
                <a:sym typeface="Times New Roman"/>
              </a:rPr>
              <a:t>with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 me, not </a:t>
            </a:r>
            <a:r>
              <a:rPr lang="en" sz="1400" u="sng">
                <a:latin typeface="Times New Roman"/>
                <a:ea typeface="Times New Roman"/>
                <a:cs typeface="Times New Roman"/>
                <a:sym typeface="Times New Roman"/>
              </a:rPr>
              <a:t>for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 me.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-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There is always room to grow. This involves the ability to be open to criticism. There is always room for improvement.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-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I value the little wins and recognize they are signs of one moving in the right direction.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-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I value my ability to influence more than having authority.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-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There is always an open door policy.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3" name="Google Shape;14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2699" y="3103474"/>
            <a:ext cx="2591125" cy="181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4" title="Record (online-voice-recorder.com) (2)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8975" y="386525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Logo</a:t>
            </a:r>
            <a:endParaRPr sz="3000"/>
          </a:p>
        </p:txBody>
      </p:sp>
      <p:sp>
        <p:nvSpPr>
          <p:cNvPr id="150" name="Google Shape;150;p1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logo is my initials mixed in with a baseball,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</a:t>
            </a:r>
            <a:r>
              <a:rPr lang="en"/>
              <a:t>he sport I currently play and am dedicated to.</a:t>
            </a:r>
            <a:endParaRPr/>
          </a:p>
        </p:txBody>
      </p:sp>
      <p:pic>
        <p:nvPicPr>
          <p:cNvPr id="151" name="Google Shape;15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6088" y="996775"/>
            <a:ext cx="3571875" cy="358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5" title="Record (online-voice-recorder.com) (5)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1675" y="321805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Tagline</a:t>
            </a:r>
            <a:endParaRPr sz="3000"/>
          </a:p>
        </p:txBody>
      </p:sp>
      <p:sp>
        <p:nvSpPr>
          <p:cNvPr id="158" name="Google Shape;158;p1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“It’s more than just work.”</a:t>
            </a:r>
            <a:endParaRPr sz="30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159" name="Google Shape;15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7496" y="2230275"/>
            <a:ext cx="3120125" cy="279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7500" y="2315400"/>
            <a:ext cx="3482650" cy="236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 title="Record (online-voice-recorder.com) (6)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80150" y="39375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Trigger Terms &amp; Words</a:t>
            </a:r>
            <a:endParaRPr sz="3000"/>
          </a:p>
        </p:txBody>
      </p:sp>
      <p:sp>
        <p:nvSpPr>
          <p:cNvPr id="167" name="Google Shape;167;p1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-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Uplifting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-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Commitment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-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Leadership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-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Independent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-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Easy to get along with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-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Confident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-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Courageous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-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Hard working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8" name="Google Shape;16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3200" y="1045500"/>
            <a:ext cx="3619500" cy="152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9425" y="2793150"/>
            <a:ext cx="2862750" cy="216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7" title="Record (online-voice-recorder.com) (8)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6775" y="386525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Benefits</a:t>
            </a:r>
            <a:endParaRPr sz="3000"/>
          </a:p>
        </p:txBody>
      </p:sp>
      <p:sp>
        <p:nvSpPr>
          <p:cNvPr id="176" name="Google Shape;176;p1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will I add value to others?</a:t>
            </a:r>
            <a:endParaRPr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Char char="-"/>
            </a:pP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 work is dedicated to helping others, so I will always strive to lift up others around me.</a:t>
            </a:r>
            <a:endParaRPr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Char char="-"/>
            </a:pP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Playing sports for most of my life, I realize what it takes to work well with teams, as well as leading a group of people.</a:t>
            </a:r>
            <a:endParaRPr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Char char="-"/>
            </a:pP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Being a servant leader, I know my work is only as valuable to myself as it is to others around me.</a:t>
            </a:r>
            <a:endParaRPr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Char char="-"/>
            </a:pP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hope people are able to say they were able to exceed their own expectations when working with me.</a:t>
            </a:r>
            <a:endParaRPr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7" name="Google Shape;17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9050" y="198583"/>
            <a:ext cx="3294925" cy="174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8" title="Record (online-voice-recorder.com) (9)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0300" y="41037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Brand Management</a:t>
            </a:r>
            <a:endParaRPr sz="3000"/>
          </a:p>
        </p:txBody>
      </p:sp>
      <p:sp>
        <p:nvSpPr>
          <p:cNvPr id="184" name="Google Shape;184;p19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-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I hope to establish my brand through experience in the workplace. I hope to experience a plethora of different positions or assignments within the position in order to grow.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-"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As established previously, I am always trying to improve. This can be done with a lot of work experience, as well as 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receiving and adjusting to feedback.</a:t>
            </a: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5" name="Google Shape;18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396" y="2732550"/>
            <a:ext cx="3618700" cy="223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7000" y="2849100"/>
            <a:ext cx="2957151" cy="200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9" title="Record (online-voice-recorder.com) (12)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88800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Brand Association</a:t>
            </a:r>
            <a:endParaRPr sz="3000"/>
          </a:p>
        </p:txBody>
      </p:sp>
      <p:sp>
        <p:nvSpPr>
          <p:cNvPr id="193" name="Google Shape;193;p20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images/pictures do you want to pop into people’s minds when they hear your name?</a:t>
            </a:r>
            <a:endParaRPr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Char char="-"/>
            </a:pP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want people to think of a bright blue sky-like color. I aim for a bright color because I want to have a bright impact on others.</a:t>
            </a:r>
            <a:endParaRPr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Char char="-"/>
            </a:pP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would also want people to associate me with the sun, as brightness would establish a sense of positivity and delightfulness.</a:t>
            </a:r>
            <a:endParaRPr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4" name="Google Shape;19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0677" y="3258700"/>
            <a:ext cx="3037150" cy="173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0" title="Record (online-voice-recorder.com) (13)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2500" y="37290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Board of Directors</a:t>
            </a:r>
            <a:endParaRPr sz="3000"/>
          </a:p>
        </p:txBody>
      </p:sp>
      <p:sp>
        <p:nvSpPr>
          <p:cNvPr id="201" name="Google Shape;201;p21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Jeff Calhoon - </a:t>
            </a: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jeff.calhoon@biola.edu</a:t>
            </a:r>
            <a:endParaRPr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Manny Arana - arana_manny@montebello.k12.ca.us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Ben Cordy - benjamin.cordy@biola.edu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John Berumen - </a:t>
            </a:r>
            <a:r>
              <a:rPr lang="en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johnberumen@impactplayerbaseball.com</a:t>
            </a:r>
            <a:endParaRPr sz="1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>
                <a:latin typeface="Times New Roman"/>
                <a:ea typeface="Times New Roman"/>
                <a:cs typeface="Times New Roman"/>
                <a:sym typeface="Times New Roman"/>
              </a:rPr>
              <a:t>Nate Blea - nateblea@impactplayerbaseball.com</a:t>
            </a:r>
            <a:endParaRPr sz="1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2" name="Google Shape;202;p21" title="Record (online-voice-recorder.com) (14)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4850" y="37717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